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72F9D7-EA90-CBF1-4526-03B40174C4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C0B57D-3550-8841-F93E-19CC54787E0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44177E-2BD6-8654-584B-918480792D5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F7F716-8B14-ACF1-52A9-FEF2367A2FE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3650" y="3419475"/>
            <a:ext cx="6635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EC5DDA-E40A-950D-C7F8-6F7806E3F0DE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2225" y="3529013"/>
            <a:ext cx="777875" cy="306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3A295B6-B46C-067E-D720-BCAA89518F7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9963"/>
            <a:ext cx="609600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AE4ED62-6F6D-1370-361B-508EBE6DAF7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42238" y="18049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438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