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Newsbrands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D52924-23E4-D309-29EA-E6B0E528EC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12414D-69D4-E3D5-8FED-EEE774A49DE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C710FE-4D74-37D6-31E0-9D520ABA2DE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4CC62B-ED55-92D8-AE03-A38965083C5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33763"/>
            <a:ext cx="665163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6DDD41-3391-DF74-4A9C-2E4D846947A3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2A5BEE-F28A-F3B7-18E6-E714A1F1597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47000" y="3508375"/>
            <a:ext cx="608013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044F8B-7F21-2468-FDAD-E085CDAA1BA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4775" y="1784350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933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