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(Populars)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C82760-DD79-A89C-20BC-7E909023F1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955C20-3986-9DC6-F7B2-495689E9B7C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44794A-BABB-AC97-BD3A-3052E72359E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30FCEA-6079-31D3-D675-28EB501797D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6825" y="3432175"/>
            <a:ext cx="66357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73F2EF-C8CB-4358-9934-9EA4660B533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6988" y="3509963"/>
            <a:ext cx="779462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77D8B3-FB56-EF97-1271-19CD718AAF9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53350" y="3509963"/>
            <a:ext cx="608013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458A465-8B6A-38AD-E94B-9C15925E8496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12075" y="1765300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462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11</cp:revision>
  <cp:lastPrinted>2018-08-24T09:41:59Z</cp:lastPrinted>
  <dcterms:created xsi:type="dcterms:W3CDTF">2013-11-06T11:49:34Z</dcterms:created>
  <dcterms:modified xsi:type="dcterms:W3CDTF">2024-09-10T14:38:47Z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