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9BA8AB-BDB6-E08A-B0BA-7B2D1C2CF79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C37230-DD5B-DB50-5D2A-17DC895BFAC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B47583-6BA6-0468-740E-C08B47C364E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F6104C-73B9-21BC-D423-99B17CD946D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8413" y="3430588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5DAF4-1188-074B-5882-4BFCE4D513C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3175" y="3508375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E00324-CEE1-131C-BD2D-F2CEFA51F0B3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6AC0F3B-61CD-05E6-86BF-2DEC661C32E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9063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886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