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C33206-B6D8-7B79-C7BD-B811CA20E3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FE7A71-4270-F3A9-F16B-F8AEEFE0357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F8EBA5-A16C-E487-C267-AF376DF194B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F4DF49-17DE-166C-8CB7-68015AA4103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68888" y="3424238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88343A-7A1B-AC07-AAD2-893A201DEEC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0638" y="3508375"/>
            <a:ext cx="779462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82B9BF-9D93-7908-7085-384FB3F15F9E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8375"/>
            <a:ext cx="609600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BC7DB472-1DF2-4937-9AAC-324F64D3925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1E6647-418B-49D2-FB85-D8B200AA9D8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81913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377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